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45" r:id="rId2"/>
    <p:sldId id="346" r:id="rId3"/>
    <p:sldId id="347" r:id="rId4"/>
    <p:sldId id="350" r:id="rId5"/>
    <p:sldId id="348" r:id="rId6"/>
    <p:sldId id="349" r:id="rId7"/>
  </p:sldIdLst>
  <p:sldSz cx="9144000" cy="5143500" type="screen16x9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 autoAdjust="0"/>
    <p:restoredTop sz="92979" autoAdjust="0"/>
  </p:normalViewPr>
  <p:slideViewPr>
    <p:cSldViewPr snapToGrid="0" snapToObjects="1">
      <p:cViewPr>
        <p:scale>
          <a:sx n="63" d="100"/>
          <a:sy n="63" d="100"/>
        </p:scale>
        <p:origin x="1984" y="1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0005-EA4C-4CFA-88DE-51B6E1D44308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F286A-DAFB-4103-A2E8-ACEDEC919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2AA362-0478-414E-A470-0CA8C6726E71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3F95073-EDCA-426F-A497-CFE8E90F1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B29D25E-49D2-4A35-BBC9-1387187E16A7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71A43A2-3186-4FF9-810C-FC4CFECD1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0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D78DD4C-793C-4218-92B8-1A431B0C23F2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A081850-85C8-4D5B-AF08-A7C20E8A1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B4ABDA6-6CB3-4335-A6F3-D5B2F7C3A0D5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762DDA-2DB4-4D97-A8FB-DD741BB87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1CC5328-EB8F-44DB-A527-BB8E28224705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65E0865-4FDF-4BA5-A23D-B5D574F77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5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D9FCE66-3044-4589-B0DF-08AA08EE0FB2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FFB95EA-9CD8-4D92-9AB6-E4B11B608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76F6BE3-239B-4DF4-B51F-841DF0CDDD9D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4BF4A47-A98F-4678-A218-838E21346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DF0C5B2-0AA8-40B3-93D8-0235692827B9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8A51634-D420-4F4E-A391-0DA85BC73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7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F195233-1FD2-4B3A-A3CF-5868A8DA4E0C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83A81DD-2239-4575-877C-DCCDDB004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3683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MS PGothic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Baptist union of Great Britain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Parker</dc:creator>
  <cp:lastModifiedBy>Mike Lowe</cp:lastModifiedBy>
  <cp:revision>222</cp:revision>
  <cp:lastPrinted>2016-10-24T14:20:37Z</cp:lastPrinted>
  <dcterms:created xsi:type="dcterms:W3CDTF">2013-09-11T13:49:36Z</dcterms:created>
  <dcterms:modified xsi:type="dcterms:W3CDTF">2017-10-30T11:37:51Z</dcterms:modified>
</cp:coreProperties>
</file>