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MS PGothic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220</cp:revision>
  <cp:lastPrinted>2016-10-24T14:20:37Z</cp:lastPrinted>
  <dcterms:created xsi:type="dcterms:W3CDTF">2013-09-11T13:49:36Z</dcterms:created>
  <dcterms:modified xsi:type="dcterms:W3CDTF">2017-07-20T09:57:44Z</dcterms:modified>
</cp:coreProperties>
</file>